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96" r:id="rId40"/>
    <p:sldId id="271" r:id="rId41"/>
    <p:sldId id="300" r:id="rId42"/>
    <p:sldId id="301" r:id="rId43"/>
    <p:sldId id="295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23/07/2024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679FE1-2E1B-2E7B-8EDB-D494CDE2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633"/>
          <a:stretch/>
        </p:blipFill>
        <p:spPr>
          <a:xfrm>
            <a:off x="94268" y="876693"/>
            <a:ext cx="12097732" cy="5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F349AC-FEC6-4D96-A9E6-ADC6F570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8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EFD4A6-4457-711F-8280-1CBC90B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509"/>
            <a:ext cx="12192000" cy="582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5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" y="979288"/>
            <a:ext cx="11010138" cy="187452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5" y="126160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2494999" y="2145922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B46D77E-18E3-AB82-7701-6358E52AC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" y="175231"/>
            <a:ext cx="11010138" cy="187452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AFFCE8-86D9-3F77-7EDB-0117F6D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907089"/>
            <a:ext cx="12001500" cy="255645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5415401" y="4808935"/>
            <a:ext cx="61856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Hola, soy Ernesto Fernández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5" y="3985378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779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C954D-33B3-00E8-AC6F-4A397EEA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45720"/>
            <a:ext cx="12054840" cy="25564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AAEA62-6A67-4FAA-7D60-5B120F13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45" y="17149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90CA28-59B8-112B-B745-6F9CB530ED20}"/>
              </a:ext>
            </a:extLst>
          </p:cNvPr>
          <p:cNvSpPr/>
          <p:nvPr/>
        </p:nvSpPr>
        <p:spPr>
          <a:xfrm>
            <a:off x="9183513" y="1508027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120390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3698462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088363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27353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BB8D8B0-3444-B980-5A54-AE34E4FC9718}"/>
              </a:ext>
            </a:extLst>
          </p:cNvPr>
          <p:cNvSpPr/>
          <p:nvPr/>
        </p:nvSpPr>
        <p:spPr>
          <a:xfrm>
            <a:off x="590931" y="2853808"/>
            <a:ext cx="11010138" cy="10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5796590-CBA6-E7C7-67B1-D21E86105520}"/>
              </a:ext>
            </a:extLst>
          </p:cNvPr>
          <p:cNvGrpSpPr/>
          <p:nvPr/>
        </p:nvGrpSpPr>
        <p:grpSpPr>
          <a:xfrm>
            <a:off x="68580" y="45720"/>
            <a:ext cx="12123420" cy="2728078"/>
            <a:chOff x="68580" y="45720"/>
            <a:chExt cx="12123420" cy="272807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43CD5C5-E949-6995-CD24-B2A4D807CFC7}"/>
                </a:ext>
              </a:extLst>
            </p:cNvPr>
            <p:cNvSpPr/>
            <p:nvPr/>
          </p:nvSpPr>
          <p:spPr>
            <a:xfrm>
              <a:off x="68580" y="45720"/>
              <a:ext cx="12123420" cy="272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56C954D-33B3-00E8-AC6F-4A397EEA0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" y="45720"/>
              <a:ext cx="12054840" cy="255645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945" y="171495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9183513" y="1508027"/>
              <a:ext cx="293990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Ernesto Fernández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9BFDF061-1B08-D63B-876D-3053A1E4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3867033"/>
            <a:ext cx="12054840" cy="27512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E62BC0-658B-4DD0-9908-EAE5B8DE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13" y="4445105"/>
            <a:ext cx="1496581" cy="1309891"/>
          </a:xfrm>
          <a:prstGeom prst="ellipse">
            <a:avLst/>
          </a:prstGeom>
          <a:ln>
            <a:noFill/>
          </a:ln>
          <a:effectLst>
            <a:outerShdw blurRad="101600" dist="63500" dir="1800000" algn="tl" rotWithShape="0">
              <a:schemeClr val="bg2">
                <a:lumMod val="90000"/>
                <a:alpha val="65000"/>
              </a:schemeClr>
            </a:outerShdw>
          </a:effec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0C1E3B3-5A58-23BB-0ED3-27F87A12EBF4}"/>
              </a:ext>
            </a:extLst>
          </p:cNvPr>
          <p:cNvSpPr/>
          <p:nvPr/>
        </p:nvSpPr>
        <p:spPr>
          <a:xfrm>
            <a:off x="8661162" y="5835006"/>
            <a:ext cx="2939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Ernesto Fernández</a:t>
            </a:r>
          </a:p>
        </p:txBody>
      </p:sp>
    </p:spTree>
    <p:extLst>
      <p:ext uri="{BB962C8B-B14F-4D97-AF65-F5344CB8AC3E}">
        <p14:creationId xmlns:p14="http://schemas.microsoft.com/office/powerpoint/2010/main" val="173558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28</Words>
  <Application>Microsoft Office PowerPoint</Application>
  <PresentationFormat>Panorámica</PresentationFormat>
  <Paragraphs>14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16</cp:revision>
  <dcterms:created xsi:type="dcterms:W3CDTF">2024-05-30T17:49:41Z</dcterms:created>
  <dcterms:modified xsi:type="dcterms:W3CDTF">2024-07-23T14:50:59Z</dcterms:modified>
</cp:coreProperties>
</file>